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BE57-865E-4BEC-AC6F-D1F768B19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418DB-232E-440D-AC44-5F961A8D7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7824-EAC6-4C1B-959B-61393E70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12E7-8114-407C-98ED-FD851D82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D3597-D39F-4A72-BCD4-9B059CA5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9B3F-F3FB-4CC6-B4C8-098BAD7B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CF56E-BD0F-4E52-AA46-063B065CA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6EF48-4C5D-47BB-B0AA-0643AF45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0DD54-D4ED-4DF6-900A-EDB45B54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221B4-DE31-4D3A-A474-EA61B86C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4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32EEE8-7463-4095-9E7D-6B8E1EF37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89AEC-F223-42B6-A30E-667925E62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F6A97-90F3-4B69-9C9C-8C034E69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C911C-EF5A-4E66-84C9-BE76D39D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EEA9F-9BDD-4A77-9101-8E77A3A82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E777-9B49-464C-A7BA-13600FB0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A18F6-EEA2-47C7-9286-4013EEF55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73D55-C087-4644-B11B-2B1C6A55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EC3A-98B1-460F-9DDF-DEF50FC4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1571D-B6E0-4893-B74E-988F70D5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4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C7D9-5A72-4057-8A7B-ACBE3421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806F2-792B-4DA7-B0B7-D19ECE965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9060F-442A-42F3-9850-1263566F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C00CF-D196-433A-93D6-C0A4B8ABE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0E1A-0E69-4534-8930-99CB578D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A41A9-FB06-4B01-96DC-B8D35C47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D314A-499C-43D5-8948-C368E9BA5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71692-6FF1-4325-9E43-8E477ED49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21A7A-8325-4997-9181-A419D9F9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4D190-C493-4E24-842F-BED0AC0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46438-3D4B-4160-9340-F9C1F35B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6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B1CC-EC1B-4637-8CCC-3642834C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3EF6F-8952-4EB7-87ED-DAFDE5A94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599D2-83FD-4E85-9BF4-47B3D7553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CD516-1EEF-4CB4-8669-BCCB11135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B5AD5-BD8C-463C-89BD-594ABFBF0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58C1A-8137-4CE7-9B7A-63E7E084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06FAC0-4AC2-438F-96A2-65D461E2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980B4-4F77-4468-BE44-6AD0C9BC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2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E7CA-32F3-4AA9-A40A-7211E0987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4EF2D-03D5-4C7C-B8A1-841FD21E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48FC8-E0A5-4431-A0A8-0CDFC1D9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9D9D8-436F-4E75-AD5D-9A5BFF7E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4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BC55D-07EC-406B-A8E9-9E435D7B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CE442A-66B6-4F2F-BCCF-360F860F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E5832-B763-455D-911C-C4A15B7B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862B8-0925-4E6F-B0AF-E9E8CAE6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4BF6-90BA-4BC2-8418-70760C47F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1A25E-8417-4BA6-BCB5-2CD5FCBED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B43B8-1E2C-487C-B5F8-131BB14B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7CD05-693C-4C26-8279-6F4C89349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FBE42-9860-4DBE-A167-B7FDCE53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7AFE-B0C1-46A2-ACC9-CBC24BF3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F7F77-00F2-44A8-A70C-2D1AE867C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37CB3-2A9F-4187-9D46-2114830C4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3DFCD-EEA4-4FA0-9CA5-E6ABFBE4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CE963-BA9F-4394-879B-128A9113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F40F3-CD62-4597-8CDB-4F3D6C5F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DA10B-A71D-4A3E-B2F7-36D71E06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1B8B9-30C1-4B7C-B0C2-54164B3A3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D8421-0235-4372-89F1-D22F1BE20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E32FF-2D73-421B-89B0-091194AADB0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982B9-FD4A-49E5-A0B3-5AE45DC6F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D699F-4CA5-46E0-B468-EE51D5C27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C7BDC-540C-400E-AE1F-BB16ED5C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1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33001-278D-4300-9A8A-D1AD1D79BC04}"/>
              </a:ext>
            </a:extLst>
          </p:cNvPr>
          <p:cNvSpPr/>
          <p:nvPr/>
        </p:nvSpPr>
        <p:spPr>
          <a:xfrm>
            <a:off x="1526686" y="1314380"/>
            <a:ext cx="874694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Najdi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sedem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rozdielov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ci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az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tak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toho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nezmenilo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5184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FD1EE2-1363-40F9-BD2B-BED5A3409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25">
            <a:off x="-201921" y="429358"/>
            <a:ext cx="8266798" cy="5526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C3F4A-F6BB-489F-974D-2CF7397C6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612">
            <a:off x="4669812" y="481577"/>
            <a:ext cx="8133708" cy="5422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8D747-3EAE-499B-8E45-DA04574CF146}"/>
              </a:ext>
            </a:extLst>
          </p:cNvPr>
          <p:cNvSpPr/>
          <p:nvPr/>
        </p:nvSpPr>
        <p:spPr>
          <a:xfrm>
            <a:off x="4837326" y="5725657"/>
            <a:ext cx="2942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Bordeling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6506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891A1F-590D-412D-9A74-AA1F2AD8E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955">
            <a:off x="-1401008" y="497711"/>
            <a:ext cx="8569572" cy="4820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B8563-8D2D-4F83-8D64-B9CB6EB0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717">
            <a:off x="4664495" y="785744"/>
            <a:ext cx="8531182" cy="56874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4104A2-1D82-4437-9049-8BCBD4D7C447}"/>
              </a:ext>
            </a:extLst>
          </p:cNvPr>
          <p:cNvSpPr/>
          <p:nvPr/>
        </p:nvSpPr>
        <p:spPr>
          <a:xfrm>
            <a:off x="1545251" y="5702537"/>
            <a:ext cx="6235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Ciste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spary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pol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zivota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4174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19229-EC49-4FB2-B658-18842F9FA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7807">
            <a:off x="4048901" y="282820"/>
            <a:ext cx="8294868" cy="5529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C390D-1C1D-416D-A407-7E4BC26AF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0262">
            <a:off x="-1071442" y="-541457"/>
            <a:ext cx="6313851" cy="8412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D4AE67-6445-4C51-836A-2EADC1F1A7F6}"/>
              </a:ext>
            </a:extLst>
          </p:cNvPr>
          <p:cNvSpPr/>
          <p:nvPr/>
        </p:nvSpPr>
        <p:spPr>
          <a:xfrm>
            <a:off x="2834514" y="5789665"/>
            <a:ext cx="5357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Plotne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plotnicky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105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CE009-6282-4453-8C08-37341C460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254">
            <a:off x="-4083593" y="494308"/>
            <a:ext cx="11341202" cy="637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BA08F-4BBC-44D1-A15A-E99793CC0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768">
            <a:off x="5848592" y="318539"/>
            <a:ext cx="9331382" cy="62209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A98552-3F88-481A-8003-847D09D40559}"/>
              </a:ext>
            </a:extLst>
          </p:cNvPr>
          <p:cNvSpPr/>
          <p:nvPr/>
        </p:nvSpPr>
        <p:spPr>
          <a:xfrm>
            <a:off x="4778939" y="5807953"/>
            <a:ext cx="3132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Basekemp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374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07FD2-938C-421F-863F-4E7DBF653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0988">
            <a:off x="-368333" y="1142999"/>
            <a:ext cx="6857999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BFEC7-37E6-4215-A81C-737E322BF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2243">
            <a:off x="5548625" y="843511"/>
            <a:ext cx="6857999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8FDEC6-9EC1-4234-9B2C-9F690E1A0FBC}"/>
              </a:ext>
            </a:extLst>
          </p:cNvPr>
          <p:cNvSpPr/>
          <p:nvPr/>
        </p:nvSpPr>
        <p:spPr>
          <a:xfrm>
            <a:off x="1584847" y="5789665"/>
            <a:ext cx="7856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Memento,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mohyla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cikatko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052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B8CED-49D5-444F-8D18-7077FDDC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4146">
            <a:off x="4791056" y="838645"/>
            <a:ext cx="7771061" cy="5180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53C68-8C51-49B4-9289-A6E9F28D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953">
            <a:off x="998408" y="-405410"/>
            <a:ext cx="4316778" cy="766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1CD500-1DDA-4546-AEAF-AEBA50EC0A06}"/>
              </a:ext>
            </a:extLst>
          </p:cNvPr>
          <p:cNvSpPr/>
          <p:nvPr/>
        </p:nvSpPr>
        <p:spPr>
          <a:xfrm>
            <a:off x="1600675" y="145004"/>
            <a:ext cx="7614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rokov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? (to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susickou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46CA8-36E7-40B7-AF3F-E8E2E03B190A}"/>
              </a:ext>
            </a:extLst>
          </p:cNvPr>
          <p:cNvSpPr/>
          <p:nvPr/>
        </p:nvSpPr>
        <p:spPr>
          <a:xfrm>
            <a:off x="2996327" y="5323673"/>
            <a:ext cx="476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Vzdy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pripraveny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381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2D8018-CC1D-4EDB-8B7A-93FCA84FA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301">
            <a:off x="-348764" y="431845"/>
            <a:ext cx="7433140" cy="5574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AD5F9-7303-48C3-9C20-250FC7769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9861">
            <a:off x="5559672" y="1071647"/>
            <a:ext cx="6857999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F5AE36-7562-491D-865A-6B0637F400B7}"/>
              </a:ext>
            </a:extLst>
          </p:cNvPr>
          <p:cNvSpPr/>
          <p:nvPr/>
        </p:nvSpPr>
        <p:spPr>
          <a:xfrm>
            <a:off x="-1104004" y="4837659"/>
            <a:ext cx="125427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Leze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leze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zeleze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najde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gumy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dole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zleze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932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F80490-5517-47D8-8FBB-F146C6AC5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6560">
            <a:off x="-1961270" y="-2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945DB-81F6-446C-A971-18CAB9DF8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3297">
            <a:off x="5364480" y="1142999"/>
            <a:ext cx="6857999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443246-5ECE-459B-A21E-32D62C4C7594}"/>
              </a:ext>
            </a:extLst>
          </p:cNvPr>
          <p:cNvSpPr/>
          <p:nvPr/>
        </p:nvSpPr>
        <p:spPr>
          <a:xfrm>
            <a:off x="-689045" y="5558252"/>
            <a:ext cx="9304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Rebrik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tam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koli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kolaudacii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165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832B65-6D24-464C-B63F-2EF6C9641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843">
            <a:off x="-776123" y="429642"/>
            <a:ext cx="97536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B42BE-2188-48D0-AEB7-E9D591E0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9382">
            <a:off x="4671646" y="1120804"/>
            <a:ext cx="6857999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B2437-8108-4BB0-9DFF-4A86F421682F}"/>
              </a:ext>
            </a:extLst>
          </p:cNvPr>
          <p:cNvSpPr/>
          <p:nvPr/>
        </p:nvSpPr>
        <p:spPr>
          <a:xfrm>
            <a:off x="1423524" y="5411597"/>
            <a:ext cx="6755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Ted to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jisti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Kooperativa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86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F1483B-9E5B-46F7-B60A-AE3C0FA8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769">
            <a:off x="688687" y="396187"/>
            <a:ext cx="457687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1C825-8365-4201-BCEB-CA8577F1A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6132">
            <a:off x="4979381" y="995473"/>
            <a:ext cx="6857999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5F9F11-4BA1-47CD-BF1C-14C95497EC49}"/>
              </a:ext>
            </a:extLst>
          </p:cNvPr>
          <p:cNvSpPr/>
          <p:nvPr/>
        </p:nvSpPr>
        <p:spPr>
          <a:xfrm>
            <a:off x="585691" y="5789665"/>
            <a:ext cx="9855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Ted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preferujem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lady a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vychladene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310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05D90-A412-4F22-B08F-DFDF5F2E2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025">
            <a:off x="-529939" y="413768"/>
            <a:ext cx="97536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030272-3008-402A-AF0E-A524BC2C0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8966">
            <a:off x="4953002" y="1143000"/>
            <a:ext cx="6857999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2827A-B791-455F-AAA4-A7C92798433B}"/>
              </a:ext>
            </a:extLst>
          </p:cNvPr>
          <p:cNvSpPr/>
          <p:nvPr/>
        </p:nvSpPr>
        <p:spPr>
          <a:xfrm>
            <a:off x="584562" y="336974"/>
            <a:ext cx="55143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Ladove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kralovstvo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moje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favoritky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499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106F2-049B-4875-A3B9-97B9130B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4091">
            <a:off x="6412523" y="606669"/>
            <a:ext cx="6857999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57BD6-5F55-4222-9313-1C99B323E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5252">
            <a:off x="4368276" y="3215732"/>
            <a:ext cx="6597608" cy="4398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E6D47-7135-4997-976B-FCA28126E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215">
            <a:off x="223617" y="1"/>
            <a:ext cx="51471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778EF1-A08E-4BED-B56D-EF1A28EFB0E9}"/>
              </a:ext>
            </a:extLst>
          </p:cNvPr>
          <p:cNvSpPr/>
          <p:nvPr/>
        </p:nvSpPr>
        <p:spPr>
          <a:xfrm>
            <a:off x="2430685" y="175470"/>
            <a:ext cx="7011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Prva a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posledna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Pomoc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146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6EFE0-2208-41E8-AFDD-3B95038BC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725">
            <a:off x="-386330" y="1055077"/>
            <a:ext cx="5812423" cy="4359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7D785-95E6-4FBF-8638-4A0F96965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7889">
            <a:off x="4645271" y="948736"/>
            <a:ext cx="6857999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16277D-44CC-4972-B8A0-4DE3B63CD970}"/>
              </a:ext>
            </a:extLst>
          </p:cNvPr>
          <p:cNvSpPr/>
          <p:nvPr/>
        </p:nvSpPr>
        <p:spPr>
          <a:xfrm>
            <a:off x="1591348" y="5576380"/>
            <a:ext cx="524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Vak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bivak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trivak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5684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71</Words>
  <Application>Microsoft Office PowerPoint</Application>
  <PresentationFormat>Widescreen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Nehrer, Ladislav</dc:creator>
  <cp:lastModifiedBy>Nehrer, Ladislav</cp:lastModifiedBy>
  <cp:revision>6</cp:revision>
  <dcterms:created xsi:type="dcterms:W3CDTF">2018-09-17T20:52:37Z</dcterms:created>
  <dcterms:modified xsi:type="dcterms:W3CDTF">2018-09-17T21:32:26Z</dcterms:modified>
</cp:coreProperties>
</file>