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37DF4-B6A0-4DC9-AFC6-456CF4AC3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B7F57-A6BF-4007-8F77-A0370B89B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938F6-9473-4928-A5AE-615A0116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E3E0-FC2B-44CC-983F-597F800DDDC5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9A106-81F5-400D-B626-C3149F0C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A7423-0C52-4C9E-B7F2-AA9836E81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671-A5B4-43FF-9399-07586253C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3AE10-1903-414E-9191-8B3EC1105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71435B-CB78-42FC-8D31-EE6D028ED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6B72F-4405-4FF1-AEA6-B122B1DF7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E3E0-FC2B-44CC-983F-597F800DDDC5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3F1EF-6ADF-4B9D-A247-C065C5166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8B0E1-10CA-4EE1-96C9-8A2EF0FF3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671-A5B4-43FF-9399-07586253C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82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7B8E3-28F9-4F30-8E75-F2345F961D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97B50-924B-481B-8574-0DDF7DA8E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FD21A-B4D4-43C8-BA34-7B1767C42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E3E0-FC2B-44CC-983F-597F800DDDC5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EA70A-A372-4EDF-846A-363C255B6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BA89D-BE82-43FC-9E89-32A6D0CC6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671-A5B4-43FF-9399-07586253C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33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E1FFF-901A-4C5D-96E6-450BF7D07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3C42C-C0B9-4B0E-8F0C-E63835CD5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6A530-43D0-4B0F-A1BF-08F482A8D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E3E0-FC2B-44CC-983F-597F800DDDC5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E3BCC-2AD8-402A-B127-820591553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A0630-C6CE-4B6C-BAA4-9D0F7B3F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671-A5B4-43FF-9399-07586253C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72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2A5E9-1CF0-43E9-8F47-F82E5D229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BDDC4-BC0D-4077-8483-43F8DEAC4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377D3-DA13-4393-B28C-B0CA2DF3E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E3E0-FC2B-44CC-983F-597F800DDDC5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97694-6EE1-44E1-9587-330DFB675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75342-5277-4063-89DE-002DF7BD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671-A5B4-43FF-9399-07586253C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7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C081B-F972-49B7-853E-B7AFD3290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6E942-50FB-44C4-BB45-9E1AB6960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C1ED5-A911-4397-89A3-71427DC6D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588A3A-E884-4D54-99DF-2C99B6D75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E3E0-FC2B-44CC-983F-597F800DDDC5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57A8E-5B69-4374-A388-D1B743DDD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333F27-F4AB-44DC-B0E8-DAB07BEC5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671-A5B4-43FF-9399-07586253C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43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259F6-312F-4169-970F-FAEBADFB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2F52D-0216-4D3C-AA7F-47F0FF411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A7F407-1968-4CA7-98FE-746C9945A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10D551-29CC-497C-B42D-57F1BDE501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DF110-0B8A-42CA-A7B8-071C8D6DDC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408C13-4554-42A5-AC5D-EF166CBC3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E3E0-FC2B-44CC-983F-597F800DDDC5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4CA8B5-CD52-4D00-B840-216EBFE5C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2C869F-67FD-4CCC-ADE8-5D0B4903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671-A5B4-43FF-9399-07586253C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86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829B-7DE8-49D2-8585-99BA3BFF6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D36EB-317F-4BD0-87A3-E1F4215B9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E3E0-FC2B-44CC-983F-597F800DDDC5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C7178-FD76-4FA4-9372-9F711CDBB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B932C-717F-45D9-89DE-AA95B63EC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671-A5B4-43FF-9399-07586253C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20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41CFE4-5965-45E1-96DD-07A795167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E3E0-FC2B-44CC-983F-597F800DDDC5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804CB3-B7E3-41F6-A0BE-A074955A3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F5401-B951-4229-B6CE-43AFFFD90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671-A5B4-43FF-9399-07586253C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27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1AC7B-B861-4DC9-967A-496179A5B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AA662-A9EB-4365-BAD0-554224CBC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AC963-F4F3-4D64-B0AD-3008B42BE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E5B0E-D149-487A-BD25-C37A586A9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E3E0-FC2B-44CC-983F-597F800DDDC5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D8F2C-CBC8-4D58-AA39-3D2877AB8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F151-B00D-405F-899F-140DC3F6D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671-A5B4-43FF-9399-07586253C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26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C33D9-909B-4A50-A227-3B91FB14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D6A76D-BBA8-4BDD-BF11-D23F67296A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88006A-5C3C-4FF3-8F6A-FC84F5A23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140D1-ACA2-4AC2-8D60-034C259F0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E3E0-FC2B-44CC-983F-597F800DDDC5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9409A-7E78-4692-AABD-B34CF3E7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082AD-1D8F-4AA3-ACC9-2F416DA1E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671-A5B4-43FF-9399-07586253C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55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A13305-52C4-4334-AD2D-9818379A5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D6FD1-1071-4E58-AE58-4F2C303F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DB251-16A2-4411-894C-14AFFE24EA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1E3E0-FC2B-44CC-983F-597F800DDDC5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F8ED9-E4DB-4EA9-9BDE-8022A83D5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0EDB8-9BF3-492E-BC16-3D96EB6EC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8F671-A5B4-43FF-9399-07586253C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9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Relationship Id="rId1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48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12" Type="http://schemas.openxmlformats.org/officeDocument/2006/relationships/image" Target="../media/image47.JPG"/><Relationship Id="rId17" Type="http://schemas.openxmlformats.org/officeDocument/2006/relationships/image" Target="../media/image52.jpg"/><Relationship Id="rId2" Type="http://schemas.openxmlformats.org/officeDocument/2006/relationships/image" Target="../media/image37.JPG"/><Relationship Id="rId16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11" Type="http://schemas.openxmlformats.org/officeDocument/2006/relationships/image" Target="../media/image46.JPG"/><Relationship Id="rId5" Type="http://schemas.openxmlformats.org/officeDocument/2006/relationships/image" Target="../media/image40.JPG"/><Relationship Id="rId15" Type="http://schemas.openxmlformats.org/officeDocument/2006/relationships/image" Target="../media/image50.JP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Relationship Id="rId14" Type="http://schemas.openxmlformats.org/officeDocument/2006/relationships/image" Target="../media/image4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11" Type="http://schemas.openxmlformats.org/officeDocument/2006/relationships/image" Target="../media/image62.jpg"/><Relationship Id="rId5" Type="http://schemas.openxmlformats.org/officeDocument/2006/relationships/image" Target="../media/image56.JPG"/><Relationship Id="rId10" Type="http://schemas.openxmlformats.org/officeDocument/2006/relationships/image" Target="../media/image61.JPG"/><Relationship Id="rId4" Type="http://schemas.openxmlformats.org/officeDocument/2006/relationships/image" Target="../media/image55.jpg"/><Relationship Id="rId9" Type="http://schemas.openxmlformats.org/officeDocument/2006/relationships/image" Target="../media/image6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4.jpg"/><Relationship Id="rId7" Type="http://schemas.openxmlformats.org/officeDocument/2006/relationships/image" Target="../media/image68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71.JPG"/><Relationship Id="rId7" Type="http://schemas.openxmlformats.org/officeDocument/2006/relationships/image" Target="../media/image75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11" Type="http://schemas.openxmlformats.org/officeDocument/2006/relationships/image" Target="../media/image79.JPG"/><Relationship Id="rId5" Type="http://schemas.openxmlformats.org/officeDocument/2006/relationships/image" Target="../media/image73.jpg"/><Relationship Id="rId10" Type="http://schemas.openxmlformats.org/officeDocument/2006/relationships/image" Target="../media/image78.JPG"/><Relationship Id="rId4" Type="http://schemas.openxmlformats.org/officeDocument/2006/relationships/image" Target="../media/image72.JPG"/><Relationship Id="rId9" Type="http://schemas.openxmlformats.org/officeDocument/2006/relationships/image" Target="../media/image7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EA96BC6-04D4-48D5-B615-1E0C137AE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914">
            <a:off x="-844497" y="3704098"/>
            <a:ext cx="5413958" cy="3045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2945EF-2220-449E-B9B0-4AAD77F2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65" y="1003291"/>
            <a:ext cx="4172377" cy="31292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08913-BF92-417B-8483-6321B965B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459">
            <a:off x="3364779" y="-267189"/>
            <a:ext cx="3334598" cy="4574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DDB881-E013-4034-AD50-A73BD40EF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3005">
            <a:off x="5764862" y="-538543"/>
            <a:ext cx="4113065" cy="3084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C74C90-6A38-4B98-BC12-308369F07E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3991">
            <a:off x="3614419" y="3284358"/>
            <a:ext cx="4994204" cy="37476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D93017-A6AD-4E7A-AA71-084AB11D92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74876">
            <a:off x="9559616" y="-662914"/>
            <a:ext cx="3505913" cy="26294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79F639-B5B1-4D0C-9E33-407A946A39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56">
            <a:off x="7519259" y="4376068"/>
            <a:ext cx="4986279" cy="33241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9E706B-CDEC-41DC-B2DC-4CE130293B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6527">
            <a:off x="-565010" y="-175680"/>
            <a:ext cx="4075120" cy="2716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C4B99-BA06-4F58-8C73-8B2F4C8AF6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273">
            <a:off x="8096339" y="1530970"/>
            <a:ext cx="4686656" cy="351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20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n a rock&#10;&#10;Description generated with high confidence">
            <a:extLst>
              <a:ext uri="{FF2B5EF4-FFF2-40B4-BE49-F238E27FC236}">
                <a16:creationId xmlns:a16="http://schemas.microsoft.com/office/drawing/2014/main" id="{0FCADABA-CC16-4A19-87AF-1373BE53C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9351">
            <a:off x="-774310" y="-209933"/>
            <a:ext cx="3777739" cy="2516033"/>
          </a:xfrm>
          <a:prstGeom prst="rect">
            <a:avLst/>
          </a:prstGeom>
        </p:spPr>
      </p:pic>
      <p:pic>
        <p:nvPicPr>
          <p:cNvPr id="7" name="Picture 6" descr="A picture containing outdoor, skiing, sky, sport&#10;&#10;Description generated with very high confidence">
            <a:extLst>
              <a:ext uri="{FF2B5EF4-FFF2-40B4-BE49-F238E27FC236}">
                <a16:creationId xmlns:a16="http://schemas.microsoft.com/office/drawing/2014/main" id="{7453028C-545A-4A4D-A74E-1EB6EF900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2548">
            <a:off x="4054290" y="-1310992"/>
            <a:ext cx="2949058" cy="4430972"/>
          </a:xfrm>
          <a:prstGeom prst="rect">
            <a:avLst/>
          </a:prstGeom>
        </p:spPr>
      </p:pic>
      <p:pic>
        <p:nvPicPr>
          <p:cNvPr id="9" name="Picture 8" descr="A person sitting on a rock&#10;&#10;Description generated with very high confidence">
            <a:extLst>
              <a:ext uri="{FF2B5EF4-FFF2-40B4-BE49-F238E27FC236}">
                <a16:creationId xmlns:a16="http://schemas.microsoft.com/office/drawing/2014/main" id="{BC944EDF-7EB3-4944-9976-8B8AE18BE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92344">
            <a:off x="-930146" y="1848572"/>
            <a:ext cx="4954282" cy="3307556"/>
          </a:xfrm>
          <a:prstGeom prst="rect">
            <a:avLst/>
          </a:prstGeom>
        </p:spPr>
      </p:pic>
      <p:pic>
        <p:nvPicPr>
          <p:cNvPr id="13" name="Picture 12" descr="A person standing next to a tree&#10;&#10;Description generated with high confidence">
            <a:extLst>
              <a:ext uri="{FF2B5EF4-FFF2-40B4-BE49-F238E27FC236}">
                <a16:creationId xmlns:a16="http://schemas.microsoft.com/office/drawing/2014/main" id="{5912A808-A449-448E-8CC2-F4E4222A06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4507">
            <a:off x="6512958" y="331407"/>
            <a:ext cx="2207388" cy="3307556"/>
          </a:xfrm>
          <a:prstGeom prst="rect">
            <a:avLst/>
          </a:prstGeom>
        </p:spPr>
      </p:pic>
      <p:pic>
        <p:nvPicPr>
          <p:cNvPr id="15" name="Picture 14" descr="A person flying through the air on a rock&#10;&#10;Description generated with high confidence">
            <a:extLst>
              <a:ext uri="{FF2B5EF4-FFF2-40B4-BE49-F238E27FC236}">
                <a16:creationId xmlns:a16="http://schemas.microsoft.com/office/drawing/2014/main" id="{6FFD5F78-CD71-4972-9283-0780C6C135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3080">
            <a:off x="7751075" y="-1135024"/>
            <a:ext cx="2184141" cy="3880160"/>
          </a:xfrm>
          <a:prstGeom prst="rect">
            <a:avLst/>
          </a:prstGeom>
        </p:spPr>
      </p:pic>
      <p:pic>
        <p:nvPicPr>
          <p:cNvPr id="19" name="Picture 18" descr="A person sitting on a rock&#10;&#10;Description generated with very high confidence">
            <a:extLst>
              <a:ext uri="{FF2B5EF4-FFF2-40B4-BE49-F238E27FC236}">
                <a16:creationId xmlns:a16="http://schemas.microsoft.com/office/drawing/2014/main" id="{ECDB3532-E982-42AA-A89B-8F34B37EC3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168" y="3112276"/>
            <a:ext cx="5705291" cy="4278968"/>
          </a:xfrm>
          <a:prstGeom prst="rect">
            <a:avLst/>
          </a:prstGeom>
        </p:spPr>
      </p:pic>
      <p:pic>
        <p:nvPicPr>
          <p:cNvPr id="21" name="Picture 20" descr="A person standing on a rock&#10;&#10;Description generated with very high confidence">
            <a:extLst>
              <a:ext uri="{FF2B5EF4-FFF2-40B4-BE49-F238E27FC236}">
                <a16:creationId xmlns:a16="http://schemas.microsoft.com/office/drawing/2014/main" id="{1D75CA02-7921-4337-A0FC-E8D76F66FC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2157">
            <a:off x="-174909" y="4154222"/>
            <a:ext cx="2387224" cy="3307557"/>
          </a:xfrm>
          <a:prstGeom prst="rect">
            <a:avLst/>
          </a:prstGeom>
        </p:spPr>
      </p:pic>
      <p:pic>
        <p:nvPicPr>
          <p:cNvPr id="23" name="Picture 22" descr="A person standing on a rock&#10;&#10;Description generated with very high confidence">
            <a:extLst>
              <a:ext uri="{FF2B5EF4-FFF2-40B4-BE49-F238E27FC236}">
                <a16:creationId xmlns:a16="http://schemas.microsoft.com/office/drawing/2014/main" id="{70B22CBF-1543-4A7F-A64B-5075E058B1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402" y="1088101"/>
            <a:ext cx="3083236" cy="4108062"/>
          </a:xfrm>
          <a:prstGeom prst="rect">
            <a:avLst/>
          </a:prstGeom>
        </p:spPr>
      </p:pic>
      <p:pic>
        <p:nvPicPr>
          <p:cNvPr id="25" name="Picture 24" descr="A picture containing outdoor, person, ground, sport&#10;&#10;Description generated with very high confidence">
            <a:extLst>
              <a:ext uri="{FF2B5EF4-FFF2-40B4-BE49-F238E27FC236}">
                <a16:creationId xmlns:a16="http://schemas.microsoft.com/office/drawing/2014/main" id="{0C92F86B-65A3-4B34-8F3B-A970BF8680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2584">
            <a:off x="8062697" y="4125119"/>
            <a:ext cx="4410075" cy="3307556"/>
          </a:xfrm>
          <a:prstGeom prst="rect">
            <a:avLst/>
          </a:prstGeom>
        </p:spPr>
      </p:pic>
      <p:pic>
        <p:nvPicPr>
          <p:cNvPr id="27" name="Picture 26" descr="A picture containing outdoor, person, tree, mountain&#10;&#10;Description generated with very high confidence">
            <a:extLst>
              <a:ext uri="{FF2B5EF4-FFF2-40B4-BE49-F238E27FC236}">
                <a16:creationId xmlns:a16="http://schemas.microsoft.com/office/drawing/2014/main" id="{42EB958D-D3E2-438C-95D3-5C72CA659B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3196">
            <a:off x="9838538" y="-749284"/>
            <a:ext cx="2482430" cy="3307556"/>
          </a:xfrm>
          <a:prstGeom prst="rect">
            <a:avLst/>
          </a:prstGeom>
        </p:spPr>
      </p:pic>
      <p:pic>
        <p:nvPicPr>
          <p:cNvPr id="11" name="Picture 10" descr="A person standing on a rock&#10;&#10;Description generated with very high confidence">
            <a:extLst>
              <a:ext uri="{FF2B5EF4-FFF2-40B4-BE49-F238E27FC236}">
                <a16:creationId xmlns:a16="http://schemas.microsoft.com/office/drawing/2014/main" id="{04A157B3-B7E3-4F81-841B-CE03775263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259" y="-183517"/>
            <a:ext cx="2482430" cy="3307556"/>
          </a:xfrm>
          <a:prstGeom prst="rect">
            <a:avLst/>
          </a:prstGeom>
        </p:spPr>
      </p:pic>
      <p:pic>
        <p:nvPicPr>
          <p:cNvPr id="17" name="Picture 16" descr="A person jumping in the air on a rock&#10;&#10;Description generated with very high confidence">
            <a:extLst>
              <a:ext uri="{FF2B5EF4-FFF2-40B4-BE49-F238E27FC236}">
                <a16:creationId xmlns:a16="http://schemas.microsoft.com/office/drawing/2014/main" id="{0C316C07-5341-4216-B708-B32F513D36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5189">
            <a:off x="2346633" y="3203973"/>
            <a:ext cx="2874342" cy="4313812"/>
          </a:xfrm>
          <a:prstGeom prst="rect">
            <a:avLst/>
          </a:prstGeom>
        </p:spPr>
      </p:pic>
      <p:pic>
        <p:nvPicPr>
          <p:cNvPr id="29" name="Picture 28" descr="A picture containing outdoor, rock climbing, person, man&#10;&#10;Description generated with very high confidence">
            <a:extLst>
              <a:ext uri="{FF2B5EF4-FFF2-40B4-BE49-F238E27FC236}">
                <a16:creationId xmlns:a16="http://schemas.microsoft.com/office/drawing/2014/main" id="{E9654CD8-F859-46BA-8957-AD3E7502DB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6362">
            <a:off x="6888993" y="2963967"/>
            <a:ext cx="1944049" cy="14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28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 parked on the side of a road&#10;&#10;Description generated with very high confidence">
            <a:extLst>
              <a:ext uri="{FF2B5EF4-FFF2-40B4-BE49-F238E27FC236}">
                <a16:creationId xmlns:a16="http://schemas.microsoft.com/office/drawing/2014/main" id="{E62E7F14-68E2-435A-9309-B022126B7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2513">
            <a:off x="-1973362" y="-228319"/>
            <a:ext cx="5895916" cy="3921014"/>
          </a:xfrm>
          <a:prstGeom prst="rect">
            <a:avLst/>
          </a:prstGeom>
        </p:spPr>
      </p:pic>
      <p:pic>
        <p:nvPicPr>
          <p:cNvPr id="7" name="Picture 6" descr="A monkey sitting on a rock in the middle of a forest&#10;&#10;Description generated with high confidence">
            <a:extLst>
              <a:ext uri="{FF2B5EF4-FFF2-40B4-BE49-F238E27FC236}">
                <a16:creationId xmlns:a16="http://schemas.microsoft.com/office/drawing/2014/main" id="{76533328-9FA9-4D2B-A97C-05765BB18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6916">
            <a:off x="3459840" y="-546586"/>
            <a:ext cx="2759980" cy="3677360"/>
          </a:xfrm>
          <a:prstGeom prst="rect">
            <a:avLst/>
          </a:prstGeom>
        </p:spPr>
      </p:pic>
      <p:pic>
        <p:nvPicPr>
          <p:cNvPr id="9" name="Picture 8" descr="A picture containing building, outdoor, ground, person&#10;&#10;Description generated with very high confidence">
            <a:extLst>
              <a:ext uri="{FF2B5EF4-FFF2-40B4-BE49-F238E27FC236}">
                <a16:creationId xmlns:a16="http://schemas.microsoft.com/office/drawing/2014/main" id="{014FE1F5-7AE1-4977-9BE7-1DB426179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576" y="-369771"/>
            <a:ext cx="3338737" cy="4448488"/>
          </a:xfrm>
          <a:prstGeom prst="rect">
            <a:avLst/>
          </a:prstGeom>
        </p:spPr>
      </p:pic>
      <p:pic>
        <p:nvPicPr>
          <p:cNvPr id="11" name="Picture 10" descr="A person sitting on a rock&#10;&#10;Description generated with high confidence">
            <a:extLst>
              <a:ext uri="{FF2B5EF4-FFF2-40B4-BE49-F238E27FC236}">
                <a16:creationId xmlns:a16="http://schemas.microsoft.com/office/drawing/2014/main" id="{3880EF22-58E6-452B-B8BD-D1ADF1307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8762">
            <a:off x="5592481" y="3183040"/>
            <a:ext cx="4903147" cy="3677360"/>
          </a:xfrm>
          <a:prstGeom prst="rect">
            <a:avLst/>
          </a:prstGeom>
        </p:spPr>
      </p:pic>
      <p:pic>
        <p:nvPicPr>
          <p:cNvPr id="13" name="Picture 12" descr="A group of people riding on the back of a motorcycle&#10;&#10;Description generated with high confidence">
            <a:extLst>
              <a:ext uri="{FF2B5EF4-FFF2-40B4-BE49-F238E27FC236}">
                <a16:creationId xmlns:a16="http://schemas.microsoft.com/office/drawing/2014/main" id="{6199E741-79C3-45A1-9E01-4B0417096D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3588">
            <a:off x="8244394" y="-350736"/>
            <a:ext cx="4903147" cy="3677360"/>
          </a:xfrm>
          <a:prstGeom prst="rect">
            <a:avLst/>
          </a:prstGeom>
        </p:spPr>
      </p:pic>
      <p:pic>
        <p:nvPicPr>
          <p:cNvPr id="15" name="Picture 14" descr="A wooden statue in a park&#10;&#10;Description generated with very high confidence">
            <a:extLst>
              <a:ext uri="{FF2B5EF4-FFF2-40B4-BE49-F238E27FC236}">
                <a16:creationId xmlns:a16="http://schemas.microsoft.com/office/drawing/2014/main" id="{C1E7611E-DD61-4E7A-AE18-A7D889A859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433">
            <a:off x="9491808" y="3493200"/>
            <a:ext cx="2759980" cy="367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52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7F3BBCFD-11B3-48CB-894D-27981699F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7765">
            <a:off x="4135022" y="-1211001"/>
            <a:ext cx="4650320" cy="3487740"/>
          </a:xfrm>
          <a:prstGeom prst="rect">
            <a:avLst/>
          </a:prstGeom>
        </p:spPr>
      </p:pic>
      <p:pic>
        <p:nvPicPr>
          <p:cNvPr id="7" name="Picture 6" descr="A bottle of wine on a table&#10;&#10;Description generated with high confidence">
            <a:extLst>
              <a:ext uri="{FF2B5EF4-FFF2-40B4-BE49-F238E27FC236}">
                <a16:creationId xmlns:a16="http://schemas.microsoft.com/office/drawing/2014/main" id="{9014493E-1918-4B12-B976-C2510FF9A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397" y="3892717"/>
            <a:ext cx="4647841" cy="3487740"/>
          </a:xfrm>
          <a:prstGeom prst="rect">
            <a:avLst/>
          </a:prstGeom>
        </p:spPr>
      </p:pic>
      <p:pic>
        <p:nvPicPr>
          <p:cNvPr id="11" name="Picture 10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B7B3DC33-5177-46A8-9F47-64534F327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2852">
            <a:off x="-924503" y="3459020"/>
            <a:ext cx="4650320" cy="34877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C7F82D-2333-48E8-AEDE-6D38CC12C6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23" y="2013531"/>
            <a:ext cx="3437168" cy="4579636"/>
          </a:xfrm>
          <a:prstGeom prst="rect">
            <a:avLst/>
          </a:prstGeom>
        </p:spPr>
      </p:pic>
      <p:pic>
        <p:nvPicPr>
          <p:cNvPr id="15" name="Picture 14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24A1B808-E1DC-404A-AFB0-4708D4AD3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6610">
            <a:off x="8383541" y="-423710"/>
            <a:ext cx="4650320" cy="3487740"/>
          </a:xfrm>
          <a:prstGeom prst="rect">
            <a:avLst/>
          </a:prstGeom>
        </p:spPr>
      </p:pic>
      <p:pic>
        <p:nvPicPr>
          <p:cNvPr id="17" name="Picture 16" descr="A picture containing table, indoor, sitting&#10;&#10;Description generated with high confidence">
            <a:extLst>
              <a:ext uri="{FF2B5EF4-FFF2-40B4-BE49-F238E27FC236}">
                <a16:creationId xmlns:a16="http://schemas.microsoft.com/office/drawing/2014/main" id="{1E6E9502-16CB-45BE-B278-B3A6F08B7B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4342">
            <a:off x="-461821" y="-654088"/>
            <a:ext cx="4650320" cy="3487740"/>
          </a:xfrm>
          <a:prstGeom prst="rect">
            <a:avLst/>
          </a:prstGeom>
        </p:spPr>
      </p:pic>
      <p:pic>
        <p:nvPicPr>
          <p:cNvPr id="19" name="Picture 18" descr="A tray full of glasses&#10;&#10;Description generated with high confidence">
            <a:extLst>
              <a:ext uri="{FF2B5EF4-FFF2-40B4-BE49-F238E27FC236}">
                <a16:creationId xmlns:a16="http://schemas.microsoft.com/office/drawing/2014/main" id="{F0F50A01-EAA4-4FBC-AD72-EFAFB8E170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9003">
            <a:off x="8162317" y="3722081"/>
            <a:ext cx="4650320" cy="3487740"/>
          </a:xfrm>
          <a:prstGeom prst="rect">
            <a:avLst/>
          </a:prstGeom>
        </p:spPr>
      </p:pic>
      <p:pic>
        <p:nvPicPr>
          <p:cNvPr id="9" name="Picture 8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256B893A-E04F-4103-ABA4-DBD04E776D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6174">
            <a:off x="1469328" y="1825237"/>
            <a:ext cx="3286856" cy="246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5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erson sitting on the ground&#10;&#10;Description generated with high confidence">
            <a:extLst>
              <a:ext uri="{FF2B5EF4-FFF2-40B4-BE49-F238E27FC236}">
                <a16:creationId xmlns:a16="http://schemas.microsoft.com/office/drawing/2014/main" id="{F69C0517-7552-4603-857F-4E788E258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3219">
            <a:off x="-546575" y="4822160"/>
            <a:ext cx="3642769" cy="2049058"/>
          </a:xfrm>
          <a:prstGeom prst="rect">
            <a:avLst/>
          </a:prstGeom>
        </p:spPr>
      </p:pic>
      <p:pic>
        <p:nvPicPr>
          <p:cNvPr id="5" name="Picture 4" descr="A person standing in front of a statue&#10;&#10;Description generated with very high confidence">
            <a:extLst>
              <a:ext uri="{FF2B5EF4-FFF2-40B4-BE49-F238E27FC236}">
                <a16:creationId xmlns:a16="http://schemas.microsoft.com/office/drawing/2014/main" id="{660B76B0-CBC3-4581-ADDA-CC64FF809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9418">
            <a:off x="4388850" y="-693059"/>
            <a:ext cx="2579768" cy="3871715"/>
          </a:xfrm>
          <a:prstGeom prst="rect">
            <a:avLst/>
          </a:prstGeom>
        </p:spPr>
      </p:pic>
      <p:pic>
        <p:nvPicPr>
          <p:cNvPr id="7" name="Picture 6" descr="A person standing on a rock&#10;&#10;Description generated with very high confidence">
            <a:extLst>
              <a:ext uri="{FF2B5EF4-FFF2-40B4-BE49-F238E27FC236}">
                <a16:creationId xmlns:a16="http://schemas.microsoft.com/office/drawing/2014/main" id="{1ABF58D4-D218-4469-98F1-06F24D427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424">
            <a:off x="2168845" y="1685151"/>
            <a:ext cx="4973096" cy="3312160"/>
          </a:xfrm>
          <a:prstGeom prst="rect">
            <a:avLst/>
          </a:prstGeom>
        </p:spPr>
      </p:pic>
      <p:pic>
        <p:nvPicPr>
          <p:cNvPr id="13" name="Picture 12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5B1DBF75-1663-4FD1-B96E-E2E096F39B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38" y="2726885"/>
            <a:ext cx="1781739" cy="2669762"/>
          </a:xfrm>
          <a:prstGeom prst="rect">
            <a:avLst/>
          </a:prstGeom>
        </p:spPr>
      </p:pic>
      <p:pic>
        <p:nvPicPr>
          <p:cNvPr id="17" name="Picture 16" descr="A statue of a person&#10;&#10;Description generated with high confidence">
            <a:extLst>
              <a:ext uri="{FF2B5EF4-FFF2-40B4-BE49-F238E27FC236}">
                <a16:creationId xmlns:a16="http://schemas.microsoft.com/office/drawing/2014/main" id="{ABE9FB02-29E3-44E5-ACFE-3C70C4D42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0024">
            <a:off x="176355" y="1148363"/>
            <a:ext cx="3123693" cy="2705777"/>
          </a:xfrm>
          <a:prstGeom prst="rect">
            <a:avLst/>
          </a:prstGeom>
        </p:spPr>
      </p:pic>
      <p:pic>
        <p:nvPicPr>
          <p:cNvPr id="19" name="Picture 18" descr="A picture containing outdoor, elephant, tree, animal&#10;&#10;Description generated with very high confidence">
            <a:extLst>
              <a:ext uri="{FF2B5EF4-FFF2-40B4-BE49-F238E27FC236}">
                <a16:creationId xmlns:a16="http://schemas.microsoft.com/office/drawing/2014/main" id="{FB06C89D-75FE-4AE5-A5BC-ADC0D44191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4800">
            <a:off x="6354947" y="914581"/>
            <a:ext cx="2506770" cy="3703475"/>
          </a:xfrm>
          <a:prstGeom prst="rect">
            <a:avLst/>
          </a:prstGeom>
        </p:spPr>
      </p:pic>
      <p:pic>
        <p:nvPicPr>
          <p:cNvPr id="21" name="Picture 20" descr="A person wearing a uniform&#10;&#10;Description generated with high confidence">
            <a:extLst>
              <a:ext uri="{FF2B5EF4-FFF2-40B4-BE49-F238E27FC236}">
                <a16:creationId xmlns:a16="http://schemas.microsoft.com/office/drawing/2014/main" id="{5008AFF0-FAA6-46F3-B80E-205AF22741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976" y="1668151"/>
            <a:ext cx="2485886" cy="3312160"/>
          </a:xfrm>
          <a:prstGeom prst="rect">
            <a:avLst/>
          </a:prstGeom>
        </p:spPr>
      </p:pic>
      <p:pic>
        <p:nvPicPr>
          <p:cNvPr id="23" name="Picture 22" descr="A person lying on the ground&#10;&#10;Description generated with very high confidence">
            <a:extLst>
              <a:ext uri="{FF2B5EF4-FFF2-40B4-BE49-F238E27FC236}">
                <a16:creationId xmlns:a16="http://schemas.microsoft.com/office/drawing/2014/main" id="{61EB3D06-8406-4501-B426-77482D8AC7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24138">
            <a:off x="-900467" y="-159644"/>
            <a:ext cx="3420614" cy="1924095"/>
          </a:xfrm>
          <a:prstGeom prst="rect">
            <a:avLst/>
          </a:prstGeom>
        </p:spPr>
      </p:pic>
      <p:pic>
        <p:nvPicPr>
          <p:cNvPr id="29" name="Picture 28" descr="A person wearing a hat and sunglasses posing for the camera&#10;&#10;Description generated with very high confidence">
            <a:extLst>
              <a:ext uri="{FF2B5EF4-FFF2-40B4-BE49-F238E27FC236}">
                <a16:creationId xmlns:a16="http://schemas.microsoft.com/office/drawing/2014/main" id="{D86A5EDD-E1AB-420B-8152-7238ED8F7B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771">
            <a:off x="6793983" y="-461789"/>
            <a:ext cx="4041918" cy="2273579"/>
          </a:xfrm>
          <a:prstGeom prst="rect">
            <a:avLst/>
          </a:prstGeom>
        </p:spPr>
      </p:pic>
      <p:pic>
        <p:nvPicPr>
          <p:cNvPr id="31" name="Picture 30" descr="A couple of people that are standing in the snow&#10;&#10;Description generated with high confidence">
            <a:extLst>
              <a:ext uri="{FF2B5EF4-FFF2-40B4-BE49-F238E27FC236}">
                <a16:creationId xmlns:a16="http://schemas.microsoft.com/office/drawing/2014/main" id="{90DDE3B0-D24E-47B9-9B8F-D2B5891063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7679">
            <a:off x="5458447" y="4488803"/>
            <a:ext cx="4710628" cy="2649728"/>
          </a:xfrm>
          <a:prstGeom prst="rect">
            <a:avLst/>
          </a:prstGeom>
        </p:spPr>
      </p:pic>
      <p:pic>
        <p:nvPicPr>
          <p:cNvPr id="33" name="Picture 32" descr="A person jumping in the air&#10;&#10;Description generated with high confidence">
            <a:extLst>
              <a:ext uri="{FF2B5EF4-FFF2-40B4-BE49-F238E27FC236}">
                <a16:creationId xmlns:a16="http://schemas.microsoft.com/office/drawing/2014/main" id="{35B7364B-42AB-4593-84D1-A6D80F1872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9326">
            <a:off x="9079146" y="3845257"/>
            <a:ext cx="4148933" cy="3111700"/>
          </a:xfrm>
          <a:prstGeom prst="rect">
            <a:avLst/>
          </a:prstGeom>
        </p:spPr>
      </p:pic>
      <p:pic>
        <p:nvPicPr>
          <p:cNvPr id="35" name="Picture 34" descr="A person wearing a red hat&#10;&#10;Description generated with high confidence">
            <a:extLst>
              <a:ext uri="{FF2B5EF4-FFF2-40B4-BE49-F238E27FC236}">
                <a16:creationId xmlns:a16="http://schemas.microsoft.com/office/drawing/2014/main" id="{C10162B5-64D9-401C-B478-1D3BE37BED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1844">
            <a:off x="9903929" y="-262546"/>
            <a:ext cx="2485886" cy="3312160"/>
          </a:xfrm>
          <a:prstGeom prst="rect">
            <a:avLst/>
          </a:prstGeom>
        </p:spPr>
      </p:pic>
      <p:pic>
        <p:nvPicPr>
          <p:cNvPr id="25" name="Picture 24" descr="A picture containing outdoor, ground, tree, grass&#10;&#10;Description generated with very high confidence">
            <a:extLst>
              <a:ext uri="{FF2B5EF4-FFF2-40B4-BE49-F238E27FC236}">
                <a16:creationId xmlns:a16="http://schemas.microsoft.com/office/drawing/2014/main" id="{E934BEF4-8677-4644-BCCD-1BBFD2D864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1327">
            <a:off x="2190760" y="4491326"/>
            <a:ext cx="2107657" cy="2808213"/>
          </a:xfrm>
          <a:prstGeom prst="rect">
            <a:avLst/>
          </a:prstGeom>
        </p:spPr>
      </p:pic>
      <p:pic>
        <p:nvPicPr>
          <p:cNvPr id="9" name="Picture 8" descr="A person standing next to a tree&#10;&#10;Description generated with very high confidence">
            <a:extLst>
              <a:ext uri="{FF2B5EF4-FFF2-40B4-BE49-F238E27FC236}">
                <a16:creationId xmlns:a16="http://schemas.microsoft.com/office/drawing/2014/main" id="{45C05347-53E4-40F6-8058-C9A3EC1FD5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8082">
            <a:off x="1948102" y="118031"/>
            <a:ext cx="2773706" cy="2080280"/>
          </a:xfrm>
          <a:prstGeom prst="rect">
            <a:avLst/>
          </a:prstGeom>
        </p:spPr>
      </p:pic>
      <p:pic>
        <p:nvPicPr>
          <p:cNvPr id="11" name="Picture 10" descr="A person standing in front of a mountain&#10;&#10;Description generated with very high confidence">
            <a:extLst>
              <a:ext uri="{FF2B5EF4-FFF2-40B4-BE49-F238E27FC236}">
                <a16:creationId xmlns:a16="http://schemas.microsoft.com/office/drawing/2014/main" id="{D6CC33E6-7628-45B9-874D-17BE192EA40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542">
            <a:off x="1671764" y="2495616"/>
            <a:ext cx="1630725" cy="2172755"/>
          </a:xfrm>
          <a:prstGeom prst="rect">
            <a:avLst/>
          </a:prstGeom>
        </p:spPr>
      </p:pic>
      <p:pic>
        <p:nvPicPr>
          <p:cNvPr id="15" name="Picture 14" descr="A person standing on a snow covered mountain&#10;&#10;Description generated with very high confidence">
            <a:extLst>
              <a:ext uri="{FF2B5EF4-FFF2-40B4-BE49-F238E27FC236}">
                <a16:creationId xmlns:a16="http://schemas.microsoft.com/office/drawing/2014/main" id="{54B2FDDD-22F0-4B91-B35D-84D93CC2DE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87" y="4835736"/>
            <a:ext cx="3228881" cy="215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3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n a rocky hill&#10;&#10;Description generated with very high confidence">
            <a:extLst>
              <a:ext uri="{FF2B5EF4-FFF2-40B4-BE49-F238E27FC236}">
                <a16:creationId xmlns:a16="http://schemas.microsoft.com/office/drawing/2014/main" id="{B9EB5A0B-6B73-4F2E-BA7F-0EE46FA35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6856">
            <a:off x="-946514" y="3826196"/>
            <a:ext cx="3526195" cy="2644646"/>
          </a:xfrm>
          <a:prstGeom prst="rect">
            <a:avLst/>
          </a:prstGeom>
        </p:spPr>
      </p:pic>
      <p:pic>
        <p:nvPicPr>
          <p:cNvPr id="7" name="Picture 6" descr="A person that is standing in the grass&#10;&#10;Description generated with very high confidence">
            <a:extLst>
              <a:ext uri="{FF2B5EF4-FFF2-40B4-BE49-F238E27FC236}">
                <a16:creationId xmlns:a16="http://schemas.microsoft.com/office/drawing/2014/main" id="{E9C30573-C563-4D45-83C6-894C3EA9E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8910">
            <a:off x="-460654" y="-1055489"/>
            <a:ext cx="4835925" cy="3626944"/>
          </a:xfrm>
          <a:prstGeom prst="rect">
            <a:avLst/>
          </a:prstGeom>
        </p:spPr>
      </p:pic>
      <p:pic>
        <p:nvPicPr>
          <p:cNvPr id="11" name="Picture 10" descr="A person in a rocky area&#10;&#10;Description generated with very high confidence">
            <a:extLst>
              <a:ext uri="{FF2B5EF4-FFF2-40B4-BE49-F238E27FC236}">
                <a16:creationId xmlns:a16="http://schemas.microsoft.com/office/drawing/2014/main" id="{737A84BF-567B-4C08-9920-E98B3BB6D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4352">
            <a:off x="3681995" y="-193900"/>
            <a:ext cx="5158320" cy="3435522"/>
          </a:xfrm>
          <a:prstGeom prst="rect">
            <a:avLst/>
          </a:prstGeom>
        </p:spPr>
      </p:pic>
      <p:pic>
        <p:nvPicPr>
          <p:cNvPr id="15" name="Picture 14" descr="A picture containing person, music, man&#10;&#10;Description generated with high confidence">
            <a:extLst>
              <a:ext uri="{FF2B5EF4-FFF2-40B4-BE49-F238E27FC236}">
                <a16:creationId xmlns:a16="http://schemas.microsoft.com/office/drawing/2014/main" id="{CF2F4D57-BAF0-4EA8-8ACF-654EDB7D8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72" y="3012355"/>
            <a:ext cx="6447900" cy="3626944"/>
          </a:xfrm>
          <a:prstGeom prst="rect">
            <a:avLst/>
          </a:prstGeom>
        </p:spPr>
      </p:pic>
      <p:pic>
        <p:nvPicPr>
          <p:cNvPr id="17" name="Picture 16" descr="A close up of a snow covered slope&#10;&#10;Description generated with high confidence">
            <a:extLst>
              <a:ext uri="{FF2B5EF4-FFF2-40B4-BE49-F238E27FC236}">
                <a16:creationId xmlns:a16="http://schemas.microsoft.com/office/drawing/2014/main" id="{027F2CBD-D2EB-4DAF-8353-8B039F489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6188">
            <a:off x="7109769" y="2894446"/>
            <a:ext cx="2722141" cy="3626943"/>
          </a:xfrm>
          <a:prstGeom prst="rect">
            <a:avLst/>
          </a:prstGeom>
        </p:spPr>
      </p:pic>
      <p:pic>
        <p:nvPicPr>
          <p:cNvPr id="19" name="Picture 18" descr="A picture containing outdoor, tree, person, grass&#10;&#10;Description generated with very high confidence">
            <a:extLst>
              <a:ext uri="{FF2B5EF4-FFF2-40B4-BE49-F238E27FC236}">
                <a16:creationId xmlns:a16="http://schemas.microsoft.com/office/drawing/2014/main" id="{2010A8AC-BD38-4D27-B581-21BFAA1D49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4468">
            <a:off x="7347240" y="-633083"/>
            <a:ext cx="2722141" cy="3626943"/>
          </a:xfrm>
          <a:prstGeom prst="rect">
            <a:avLst/>
          </a:prstGeom>
        </p:spPr>
      </p:pic>
      <p:pic>
        <p:nvPicPr>
          <p:cNvPr id="23" name="Picture 22" descr="A group of people in a forest&#10;&#10;Description generated with very high confidence">
            <a:extLst>
              <a:ext uri="{FF2B5EF4-FFF2-40B4-BE49-F238E27FC236}">
                <a16:creationId xmlns:a16="http://schemas.microsoft.com/office/drawing/2014/main" id="{CFB73878-CDA7-4A1F-A9A9-5856287164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250">
            <a:off x="9620939" y="1442593"/>
            <a:ext cx="2722141" cy="3626943"/>
          </a:xfrm>
          <a:prstGeom prst="rect">
            <a:avLst/>
          </a:prstGeom>
        </p:spPr>
      </p:pic>
      <p:pic>
        <p:nvPicPr>
          <p:cNvPr id="13" name="Picture 12" descr="A picture containing outdoor, person, building, rock climbing&#10;&#10;Description generated with very high confidence">
            <a:extLst>
              <a:ext uri="{FF2B5EF4-FFF2-40B4-BE49-F238E27FC236}">
                <a16:creationId xmlns:a16="http://schemas.microsoft.com/office/drawing/2014/main" id="{28814434-C4CB-4A07-B147-4DF2CDD46D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99403">
            <a:off x="9390511" y="4511336"/>
            <a:ext cx="2642348" cy="3520628"/>
          </a:xfrm>
          <a:prstGeom prst="rect">
            <a:avLst/>
          </a:prstGeom>
        </p:spPr>
      </p:pic>
      <p:pic>
        <p:nvPicPr>
          <p:cNvPr id="21" name="Picture 20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9E324166-6774-41DD-BFA4-EC2682F8FD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5176">
            <a:off x="9751714" y="-1055488"/>
            <a:ext cx="2722141" cy="3626943"/>
          </a:xfrm>
          <a:prstGeom prst="rect">
            <a:avLst/>
          </a:prstGeom>
        </p:spPr>
      </p:pic>
      <p:pic>
        <p:nvPicPr>
          <p:cNvPr id="9" name="Picture 8" descr="A person sitting on a table&#10;&#10;Description generated with high confidence">
            <a:extLst>
              <a:ext uri="{FF2B5EF4-FFF2-40B4-BE49-F238E27FC236}">
                <a16:creationId xmlns:a16="http://schemas.microsoft.com/office/drawing/2014/main" id="{C9C0627D-6B77-4BD0-B157-594CB08594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9162">
            <a:off x="1650522" y="2071872"/>
            <a:ext cx="3308266" cy="186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57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ound, person, tree&#10;&#10;Description generated with very high confidence">
            <a:extLst>
              <a:ext uri="{FF2B5EF4-FFF2-40B4-BE49-F238E27FC236}">
                <a16:creationId xmlns:a16="http://schemas.microsoft.com/office/drawing/2014/main" id="{10E9AE81-B4EE-4264-9A65-6C38D54DE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6651">
            <a:off x="-478060" y="127278"/>
            <a:ext cx="3592367" cy="2694275"/>
          </a:xfrm>
          <a:prstGeom prst="rect">
            <a:avLst/>
          </a:prstGeom>
        </p:spPr>
      </p:pic>
      <p:pic>
        <p:nvPicPr>
          <p:cNvPr id="7" name="Picture 6" descr="A picture containing animal, outdoor, arthropod, bicycle&#10;&#10;Description generated with very high confidence">
            <a:extLst>
              <a:ext uri="{FF2B5EF4-FFF2-40B4-BE49-F238E27FC236}">
                <a16:creationId xmlns:a16="http://schemas.microsoft.com/office/drawing/2014/main" id="{F246DD60-B692-4BC5-A98B-B4DD81ACB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3949">
            <a:off x="-703561" y="3366759"/>
            <a:ext cx="5255120" cy="3499992"/>
          </a:xfrm>
          <a:prstGeom prst="rect">
            <a:avLst/>
          </a:prstGeom>
        </p:spPr>
      </p:pic>
      <p:pic>
        <p:nvPicPr>
          <p:cNvPr id="9" name="Picture 8" descr="A close up of a rock&#10;&#10;Description generated with very high confidence">
            <a:extLst>
              <a:ext uri="{FF2B5EF4-FFF2-40B4-BE49-F238E27FC236}">
                <a16:creationId xmlns:a16="http://schemas.microsoft.com/office/drawing/2014/main" id="{1B6E2268-6A0B-4FD4-B491-67E02E48C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332" y="-758436"/>
            <a:ext cx="3255564" cy="4885951"/>
          </a:xfrm>
          <a:prstGeom prst="rect">
            <a:avLst/>
          </a:prstGeom>
        </p:spPr>
      </p:pic>
      <p:pic>
        <p:nvPicPr>
          <p:cNvPr id="11" name="Picture 10" descr="A picture containing ground, outdoor, building&#10;&#10;Description generated with very high confidence">
            <a:extLst>
              <a:ext uri="{FF2B5EF4-FFF2-40B4-BE49-F238E27FC236}">
                <a16:creationId xmlns:a16="http://schemas.microsoft.com/office/drawing/2014/main" id="{0D7B0D21-1DE0-499A-A6BA-D1F42F061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7521">
            <a:off x="6578493" y="-486222"/>
            <a:ext cx="2773224" cy="3695006"/>
          </a:xfrm>
          <a:prstGeom prst="rect">
            <a:avLst/>
          </a:prstGeom>
        </p:spPr>
      </p:pic>
      <p:pic>
        <p:nvPicPr>
          <p:cNvPr id="13" name="Picture 12" descr="A picture containing bicycle, ground&#10;&#10;Description generated with high confidence">
            <a:extLst>
              <a:ext uri="{FF2B5EF4-FFF2-40B4-BE49-F238E27FC236}">
                <a16:creationId xmlns:a16="http://schemas.microsoft.com/office/drawing/2014/main" id="{6DF1F326-C797-4BCF-86AB-9C0379E49B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8620">
            <a:off x="4029023" y="3136819"/>
            <a:ext cx="4926675" cy="3695006"/>
          </a:xfrm>
          <a:prstGeom prst="rect">
            <a:avLst/>
          </a:prstGeom>
        </p:spPr>
      </p:pic>
      <p:pic>
        <p:nvPicPr>
          <p:cNvPr id="17" name="Picture 16" descr="A close up of a rock&#10;&#10;Description generated with very high confidence">
            <a:extLst>
              <a:ext uri="{FF2B5EF4-FFF2-40B4-BE49-F238E27FC236}">
                <a16:creationId xmlns:a16="http://schemas.microsoft.com/office/drawing/2014/main" id="{D2F280E0-BAF6-4227-92C9-4699B3D937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089">
            <a:off x="8173879" y="2875840"/>
            <a:ext cx="4924049" cy="3695006"/>
          </a:xfrm>
          <a:prstGeom prst="rect">
            <a:avLst/>
          </a:prstGeom>
        </p:spPr>
      </p:pic>
      <p:pic>
        <p:nvPicPr>
          <p:cNvPr id="15" name="Picture 14" descr="A picture containing outdoor, rock, ground, next&#10;&#10;Description generated with very high confidence">
            <a:extLst>
              <a:ext uri="{FF2B5EF4-FFF2-40B4-BE49-F238E27FC236}">
                <a16:creationId xmlns:a16="http://schemas.microsoft.com/office/drawing/2014/main" id="{887398E8-5E22-498E-8BE1-5496CEA01D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1011">
            <a:off x="9922275" y="-743520"/>
            <a:ext cx="2773224" cy="369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68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now covered mountain&#10;&#10;Description generated with very high confidence">
            <a:extLst>
              <a:ext uri="{FF2B5EF4-FFF2-40B4-BE49-F238E27FC236}">
                <a16:creationId xmlns:a16="http://schemas.microsoft.com/office/drawing/2014/main" id="{C6E2AF5B-73B8-4DFF-B94E-B294BE7A8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0336">
            <a:off x="151269" y="-264587"/>
            <a:ext cx="4480632" cy="2984967"/>
          </a:xfrm>
          <a:prstGeom prst="rect">
            <a:avLst/>
          </a:prstGeom>
        </p:spPr>
      </p:pic>
      <p:pic>
        <p:nvPicPr>
          <p:cNvPr id="7" name="Picture 6" descr="A view of a rocky mountain&#10;&#10;Description generated with very high confidence">
            <a:extLst>
              <a:ext uri="{FF2B5EF4-FFF2-40B4-BE49-F238E27FC236}">
                <a16:creationId xmlns:a16="http://schemas.microsoft.com/office/drawing/2014/main" id="{EC3EBE06-AC77-44CF-A825-3F3E1698F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2912">
            <a:off x="-105844" y="1842966"/>
            <a:ext cx="5643166" cy="2204362"/>
          </a:xfrm>
          <a:prstGeom prst="rect">
            <a:avLst/>
          </a:prstGeom>
        </p:spPr>
      </p:pic>
      <p:pic>
        <p:nvPicPr>
          <p:cNvPr id="9" name="Picture 8" descr="A rocky cliff with water and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17701EA7-A5DA-471C-89C5-9ABBEC629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939">
            <a:off x="5066747" y="-816752"/>
            <a:ext cx="2407267" cy="3607055"/>
          </a:xfrm>
          <a:prstGeom prst="rect">
            <a:avLst/>
          </a:prstGeom>
        </p:spPr>
      </p:pic>
      <p:pic>
        <p:nvPicPr>
          <p:cNvPr id="11" name="Picture 10" descr="A large body of water&#10;&#10;Description generated with very high confidence">
            <a:extLst>
              <a:ext uri="{FF2B5EF4-FFF2-40B4-BE49-F238E27FC236}">
                <a16:creationId xmlns:a16="http://schemas.microsoft.com/office/drawing/2014/main" id="{B99CAD05-6DBC-495D-BB35-1FA15AA67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894">
            <a:off x="5393219" y="1792485"/>
            <a:ext cx="3979955" cy="2984966"/>
          </a:xfrm>
          <a:prstGeom prst="rect">
            <a:avLst/>
          </a:prstGeom>
        </p:spPr>
      </p:pic>
      <p:pic>
        <p:nvPicPr>
          <p:cNvPr id="13" name="Picture 12" descr="A view of a mountain&#10;&#10;Description generated with very high confidence">
            <a:extLst>
              <a:ext uri="{FF2B5EF4-FFF2-40B4-BE49-F238E27FC236}">
                <a16:creationId xmlns:a16="http://schemas.microsoft.com/office/drawing/2014/main" id="{51C42CD5-0794-459C-B496-6EB60472C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728" y="3901999"/>
            <a:ext cx="4477450" cy="2984967"/>
          </a:xfrm>
          <a:prstGeom prst="rect">
            <a:avLst/>
          </a:prstGeom>
        </p:spPr>
      </p:pic>
      <p:pic>
        <p:nvPicPr>
          <p:cNvPr id="15" name="Picture 14" descr="A large green field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58EDE649-5E34-4842-96D1-DD93338FEC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153" y="4710428"/>
            <a:ext cx="2902051" cy="2176538"/>
          </a:xfrm>
          <a:prstGeom prst="rect">
            <a:avLst/>
          </a:prstGeom>
        </p:spPr>
      </p:pic>
      <p:pic>
        <p:nvPicPr>
          <p:cNvPr id="17" name="Picture 16" descr="A large green field with trees in the background&#10;&#10;Description generated with very high confidence">
            <a:extLst>
              <a:ext uri="{FF2B5EF4-FFF2-40B4-BE49-F238E27FC236}">
                <a16:creationId xmlns:a16="http://schemas.microsoft.com/office/drawing/2014/main" id="{A4D3166B-5C6E-4886-9F75-1B940B997A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7337">
            <a:off x="8943430" y="2377980"/>
            <a:ext cx="3392139" cy="1908669"/>
          </a:xfrm>
          <a:prstGeom prst="rect">
            <a:avLst/>
          </a:prstGeom>
        </p:spPr>
      </p:pic>
      <p:pic>
        <p:nvPicPr>
          <p:cNvPr id="19" name="Picture 18" descr="A rocky mountain&#10;&#10;Description generated with very high confidence">
            <a:extLst>
              <a:ext uri="{FF2B5EF4-FFF2-40B4-BE49-F238E27FC236}">
                <a16:creationId xmlns:a16="http://schemas.microsoft.com/office/drawing/2014/main" id="{87F1E347-6C35-44C7-B58D-ED9E429ECD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9470">
            <a:off x="-954066" y="4017926"/>
            <a:ext cx="5306607" cy="2984966"/>
          </a:xfrm>
          <a:prstGeom prst="rect">
            <a:avLst/>
          </a:prstGeom>
        </p:spPr>
      </p:pic>
      <p:pic>
        <p:nvPicPr>
          <p:cNvPr id="21" name="Picture 20" descr="A snow covered mountain&#10;&#10;Description generated with very high confidence">
            <a:extLst>
              <a:ext uri="{FF2B5EF4-FFF2-40B4-BE49-F238E27FC236}">
                <a16:creationId xmlns:a16="http://schemas.microsoft.com/office/drawing/2014/main" id="{499ACE5A-235C-4B8A-9472-CB00951023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3887">
            <a:off x="8516856" y="4303879"/>
            <a:ext cx="4245286" cy="2387973"/>
          </a:xfrm>
          <a:prstGeom prst="rect">
            <a:avLst/>
          </a:prstGeom>
        </p:spPr>
      </p:pic>
      <p:pic>
        <p:nvPicPr>
          <p:cNvPr id="23" name="Picture 22" descr="A sunset over a mountain&#10;&#10;Description generated with very high confidence">
            <a:extLst>
              <a:ext uri="{FF2B5EF4-FFF2-40B4-BE49-F238E27FC236}">
                <a16:creationId xmlns:a16="http://schemas.microsoft.com/office/drawing/2014/main" id="{11A54B21-8239-4908-BC3D-42078B77E4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0602">
            <a:off x="8035676" y="-332647"/>
            <a:ext cx="4245286" cy="283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03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Nehrer, Ladislav</dc:creator>
  <cp:lastModifiedBy>Nehrer, Ladislav</cp:lastModifiedBy>
  <cp:revision>4</cp:revision>
  <dcterms:created xsi:type="dcterms:W3CDTF">2018-09-17T21:34:17Z</dcterms:created>
  <dcterms:modified xsi:type="dcterms:W3CDTF">2018-09-17T22:03:05Z</dcterms:modified>
</cp:coreProperties>
</file>